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C2938E-13E6-4ED9-8A7A-1C363B6277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6348305-5D57-49E0-A767-DE2607721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0C712EA-B97F-4E70-866A-7BABADE35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8312-1A96-4838-A369-5E1EBDA58AE2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CDCD79-80CA-4C36-A846-E270BFE77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298E9F-A877-42B5-AE2E-17E1F56E0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6B643-86FA-48D5-8247-7C447222B9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9642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E4438F-7401-46F4-93A6-7FE343426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F43C00-9D29-4FD6-8BB3-C6819AEC5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67E3AA-21F0-48E3-AE02-2C4A31441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8312-1A96-4838-A369-5E1EBDA58AE2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5C4B33-31F3-4441-A994-5520E5743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A47DF10-B3B2-47F7-8A9B-D92D3EDEC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6B643-86FA-48D5-8247-7C447222B9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085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F08C34-3C9F-4E0C-ACB9-A0BB39AE5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4789394-26B2-40C9-B143-63D64CE9E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FE24A5-2491-4BAC-A693-A8B720232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8312-1A96-4838-A369-5E1EBDA58AE2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7907600-5F8C-46E9-AEF7-7712D1563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3FB00D-89CE-41D0-92FF-1521FD9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6B643-86FA-48D5-8247-7C447222B9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4147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B18F47-8A31-4614-A6A7-9A6C04EF1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D612ED0-265E-4A2F-9DB2-F71C57D8E2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BAFA638-679B-445A-9F09-78FC63AB29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16016AF-81DD-440B-BA9C-4F7BC637D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8312-1A96-4838-A369-5E1EBDA58AE2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B1C4F13-E170-4345-8278-CBCBE9E18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DC95E5C-BEC4-44FF-9AA9-208847024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6B643-86FA-48D5-8247-7C447222B9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4003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943236-93EC-46A8-8A29-F7385705F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17690C-B67D-4CB8-B845-579F07164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998497A-C0F7-4104-A47D-16FD11742D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D44516E-7C30-4D61-9F23-53A24C4BC8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1F35C16-7881-4D51-85FA-3BB973F514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8513E86-E689-48B7-981C-AA066C9D8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8312-1A96-4838-A369-5E1EBDA58AE2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CF312ED-9E80-4908-9516-39C84F844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B5EF5FF-4D63-43D4-94CE-266855DB1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6B643-86FA-48D5-8247-7C447222B9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530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0083BF-C91C-4BC6-8602-B79338A93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A428661-9632-42BC-A0F0-2C89E5DBE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8312-1A96-4838-A369-5E1EBDA58AE2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0802198-3C63-4E0F-88C7-343BBBA50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2596DBB-1C29-446D-A89A-8BBDECFD3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6B643-86FA-48D5-8247-7C447222B9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1202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89A8D95-1340-4F3D-8EFE-43D88005F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8312-1A96-4838-A369-5E1EBDA58AE2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23BCC87-7B00-438E-BCD4-AC09B453A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620C055-FFC4-4C24-B211-B1433912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6B643-86FA-48D5-8247-7C447222B9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5877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11B5EF-A7E8-404D-9025-C22791044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14A09E-6966-4AC4-BC91-56E04EB90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778184-0ECF-4ACF-94B6-482B710EE6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4F2E5E7-886D-498B-9C92-9CBD16DC6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8312-1A96-4838-A369-5E1EBDA58AE2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FC59179-4A7E-4FAF-92B6-43D3BD94B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2CC4B9A-C0BC-4E87-9029-5601FD9DB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6B643-86FA-48D5-8247-7C447222B9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5668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52BFCC-731F-4A36-ADA4-EFC18D604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9826111-955C-44C2-9317-5CFE333435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32E9A7C-8329-42D1-AF17-7E9EDDCF78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4C62E1B-B43E-4062-974D-0CB11C411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8312-1A96-4838-A369-5E1EBDA58AE2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13417B3-B902-4A75-93BA-FD6D1A6B6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D3DC0F8-B11B-4371-8C15-16C03EFC8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6B643-86FA-48D5-8247-7C447222B9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7398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5C34FE-11B2-4C80-B946-5FC9005DC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4AF9F84-FF4F-4D94-849F-CCCC17107E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7D8A06D-041B-4383-87FC-F1BBC54E3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8312-1A96-4838-A369-5E1EBDA58AE2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0E35A3-3297-47BB-AB72-43E731CA0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F9894B-992A-4F19-80EA-4D6445767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6B643-86FA-48D5-8247-7C447222B9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5952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1C336F8-DCE0-494B-8C21-C01ACF6060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E1BC461-89D0-445D-B2DA-17D50244BF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104B3B-DAA1-4D88-84DD-90155C07B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8312-1A96-4838-A369-5E1EBDA58AE2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C904B18-825F-4DE0-8D37-7103A5A96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17F07E-3D7E-49A2-A80C-120B69FD2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6B643-86FA-48D5-8247-7C447222B9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8809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5F0E530-9C67-4B70-B227-99DBA9016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E8AE241-D436-4D90-A4C1-7F67E73AF8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5112809-D6CC-402D-BBAD-4EAE71FB3F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08312-1A96-4838-A369-5E1EBDA58AE2}" type="datetimeFigureOut">
              <a:rPr lang="pt-BR" smtClean="0"/>
              <a:t>07/06/2021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4282D24-1320-45DA-9B45-2F1C1797F3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8F3A2F-F42E-4A93-8DF1-8EB98DE9A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6B643-86FA-48D5-8247-7C447222B9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7838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50753C-4CC6-4E23-AABB-396970CDF1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D2F2AE-9879-446F-8FC8-59C8B86A36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D1AB246-0CAA-49CC-AF7B-69FA6A8E1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643687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CB6B37D-6648-4B2B-90B3-C7B35DD4594A}"/>
              </a:ext>
            </a:extLst>
          </p:cNvPr>
          <p:cNvSpPr/>
          <p:nvPr/>
        </p:nvSpPr>
        <p:spPr>
          <a:xfrm>
            <a:off x="4291210" y="508919"/>
            <a:ext cx="535499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CURSO CERTIFICAÇÃO </a:t>
            </a:r>
          </a:p>
          <a:p>
            <a:pPr algn="ctr"/>
            <a:r>
              <a:rPr lang="pt-BR" sz="4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PROFISSIONAL RPPS</a:t>
            </a:r>
            <a:endParaRPr lang="pt-BR" sz="4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5E77583-D771-406F-A143-5FC418985FCA}"/>
              </a:ext>
            </a:extLst>
          </p:cNvPr>
          <p:cNvSpPr txBox="1"/>
          <p:nvPr/>
        </p:nvSpPr>
        <p:spPr>
          <a:xfrm>
            <a:off x="3834125" y="697139"/>
            <a:ext cx="84709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0" i="0" dirty="0">
                <a:solidFill>
                  <a:srgbClr val="555555"/>
                </a:solidFill>
                <a:effectLst/>
                <a:latin typeface="rawline"/>
              </a:rPr>
              <a:t>                                                                                      </a:t>
            </a:r>
          </a:p>
          <a:p>
            <a:pPr algn="just"/>
            <a:endParaRPr lang="pt-BR" b="0" i="0" dirty="0">
              <a:solidFill>
                <a:srgbClr val="555555"/>
              </a:solidFill>
              <a:effectLst/>
              <a:latin typeface="rawline"/>
            </a:endParaRPr>
          </a:p>
          <a:p>
            <a:pPr algn="just"/>
            <a:r>
              <a:rPr lang="pt-BR" b="0" i="0" dirty="0">
                <a:solidFill>
                  <a:srgbClr val="555555"/>
                </a:solidFill>
                <a:effectLst/>
                <a:latin typeface="rawline"/>
              </a:rPr>
              <a:t>                                                                  </a:t>
            </a:r>
          </a:p>
          <a:p>
            <a:pPr algn="just"/>
            <a:endParaRPr lang="pt-BR" dirty="0">
              <a:solidFill>
                <a:srgbClr val="555555"/>
              </a:solidFill>
              <a:latin typeface="rawline"/>
            </a:endParaRPr>
          </a:p>
          <a:p>
            <a:pPr algn="just"/>
            <a:r>
              <a:rPr lang="pt-BR" b="1" i="0" dirty="0">
                <a:solidFill>
                  <a:srgbClr val="555555"/>
                </a:solidFill>
                <a:effectLst/>
                <a:latin typeface="rawline"/>
              </a:rPr>
              <a:t>DE ACORDO COM A PORTARIA SPREV Nº 6.182, DE 26 DE MAIO DE 2021 E </a:t>
            </a:r>
          </a:p>
          <a:p>
            <a:pPr algn="just"/>
            <a:r>
              <a:rPr lang="pt-BR" b="1" i="0" dirty="0">
                <a:solidFill>
                  <a:srgbClr val="555555"/>
                </a:solidFill>
                <a:effectLst/>
                <a:latin typeface="rawline"/>
              </a:rPr>
              <a:t>MANUAL DE CERTIFICAÇÃ</a:t>
            </a:r>
            <a:r>
              <a:rPr lang="pt-BR" b="1" dirty="0">
                <a:solidFill>
                  <a:srgbClr val="555555"/>
                </a:solidFill>
                <a:latin typeface="rawline"/>
              </a:rPr>
              <a:t>O PROFISSIONAL VERSÃO 1.0/SPREV</a:t>
            </a:r>
            <a:endParaRPr lang="pt-BR" b="1" i="0" dirty="0">
              <a:solidFill>
                <a:srgbClr val="555555"/>
              </a:solidFill>
              <a:effectLst/>
              <a:latin typeface="rawline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F028FF7-D48E-425C-8BC5-B7B044A38C49}"/>
              </a:ext>
            </a:extLst>
          </p:cNvPr>
          <p:cNvSpPr txBox="1"/>
          <p:nvPr/>
        </p:nvSpPr>
        <p:spPr>
          <a:xfrm>
            <a:off x="880477" y="2510122"/>
            <a:ext cx="1086702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FF0000"/>
                </a:solidFill>
              </a:rPr>
              <a:t>PÚBLICO ALVO:</a:t>
            </a:r>
          </a:p>
          <a:p>
            <a:r>
              <a:rPr lang="pt-BR" sz="2800" b="1" dirty="0"/>
              <a:t>DIRIGENTES E CONSELHEIROS DE RPPS</a:t>
            </a:r>
          </a:p>
          <a:p>
            <a:r>
              <a:rPr lang="pt-BR" sz="2800" b="1" dirty="0">
                <a:solidFill>
                  <a:srgbClr val="FF0000"/>
                </a:solidFill>
              </a:rPr>
              <a:t>REALIZAÇÃO:</a:t>
            </a:r>
          </a:p>
          <a:p>
            <a:r>
              <a:rPr lang="pt-BR" sz="2800" b="1" dirty="0"/>
              <a:t>IMP-INSTITUTO MUNICIPAL DE PREVIDÊNCIA DOS SERVIDORES PÚBLICOS DE ITAÚNA - MG</a:t>
            </a:r>
          </a:p>
          <a:p>
            <a:r>
              <a:rPr lang="pt-BR" sz="2800" b="1" dirty="0">
                <a:solidFill>
                  <a:srgbClr val="FF0000"/>
                </a:solidFill>
              </a:rPr>
              <a:t>INSCRIÇÕES PRÉVIAS GRATUITAS:</a:t>
            </a:r>
          </a:p>
          <a:p>
            <a:r>
              <a:rPr lang="pt-BR" sz="2800" b="1" dirty="0"/>
              <a:t>diretoria@imp.mg.gov.br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D9F6DA5-7F60-4E9A-81BB-44DEEFC9DD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8161" y="4871657"/>
            <a:ext cx="2719052" cy="1079086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B9ED5B9A-3EB8-4E08-880C-ABF7DF62A2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4483" y="4914238"/>
            <a:ext cx="1896020" cy="1079086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33085DB6-2564-4E7D-BF68-4C26B1EF86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8131" y="4909757"/>
            <a:ext cx="2901059" cy="993734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B173F790-6C85-4568-AD76-3010AF492DE2}"/>
              </a:ext>
            </a:extLst>
          </p:cNvPr>
          <p:cNvSpPr/>
          <p:nvPr/>
        </p:nvSpPr>
        <p:spPr>
          <a:xfrm rot="20421579">
            <a:off x="1384407" y="1045293"/>
            <a:ext cx="241123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3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EM BREVE !</a:t>
            </a:r>
          </a:p>
        </p:txBody>
      </p:sp>
    </p:spTree>
    <p:extLst>
      <p:ext uri="{BB962C8B-B14F-4D97-AF65-F5344CB8AC3E}">
        <p14:creationId xmlns:p14="http://schemas.microsoft.com/office/powerpoint/2010/main" val="24876574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67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rawline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Heli de Souza Maia</dc:creator>
  <cp:lastModifiedBy>Heli de Souza Maia</cp:lastModifiedBy>
  <cp:revision>5</cp:revision>
  <dcterms:created xsi:type="dcterms:W3CDTF">2021-06-07T13:08:16Z</dcterms:created>
  <dcterms:modified xsi:type="dcterms:W3CDTF">2021-06-07T14:18:00Z</dcterms:modified>
</cp:coreProperties>
</file>